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797" r:id="rId2"/>
    <p:sldMasterId id="2147483809" r:id="rId3"/>
  </p:sldMasterIdLst>
  <p:sldIdLst>
    <p:sldId id="376" r:id="rId4"/>
    <p:sldId id="257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7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D5"/>
    <a:srgbClr val="E35205"/>
    <a:srgbClr val="CE0058"/>
    <a:srgbClr val="A05EB5"/>
    <a:srgbClr val="008578"/>
    <a:srgbClr val="EAAA00"/>
    <a:srgbClr val="582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081C7-4300-49D6-AA3E-2F39F60E87E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59DD967E-1B9E-4E83-A36D-C84415B0231F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What is the change?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34A21-4B77-450D-A5B3-59D59BEC514A}" type="parTrans" cxnId="{4A3377C5-514B-4D88-BF58-096C2E9EAFF1}">
      <dgm:prSet/>
      <dgm:spPr/>
      <dgm:t>
        <a:bodyPr/>
        <a:lstStyle/>
        <a:p>
          <a:endParaRPr lang="en-US"/>
        </a:p>
      </dgm:t>
    </dgm:pt>
    <dgm:pt modelId="{F2A8EA95-6056-4C5C-AED9-D9FD9E736062}" type="sibTrans" cxnId="{4A3377C5-514B-4D88-BF58-096C2E9EAFF1}">
      <dgm:prSet/>
      <dgm:spPr/>
      <dgm:t>
        <a:bodyPr/>
        <a:lstStyle/>
        <a:p>
          <a:endParaRPr lang="en-US"/>
        </a:p>
      </dgm:t>
    </dgm:pt>
    <dgm:pt modelId="{D64B1D48-F21C-4C31-BE06-81DC19DE3426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Why do we need it?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A18E5-022D-41EF-A226-AEBF205E4A23}" type="parTrans" cxnId="{7B037859-73F4-4DA2-91D6-CC878B91FF7C}">
      <dgm:prSet/>
      <dgm:spPr/>
      <dgm:t>
        <a:bodyPr/>
        <a:lstStyle/>
        <a:p>
          <a:endParaRPr lang="en-US"/>
        </a:p>
      </dgm:t>
    </dgm:pt>
    <dgm:pt modelId="{5229B1DF-E8F8-4AF8-B7A1-7AE4FBF8E9C4}" type="sibTrans" cxnId="{7B037859-73F4-4DA2-91D6-CC878B91FF7C}">
      <dgm:prSet/>
      <dgm:spPr/>
      <dgm:t>
        <a:bodyPr/>
        <a:lstStyle/>
        <a:p>
          <a:endParaRPr lang="en-US"/>
        </a:p>
      </dgm:t>
    </dgm:pt>
    <dgm:pt modelId="{6BCC21CE-25EF-4D32-BA1E-C1A23E4963D1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What does success look like?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EE220-E63D-4BD9-8707-CA6B45CDEB48}" type="parTrans" cxnId="{8B4179B2-22B2-4B5F-8530-D021F6F32B5B}">
      <dgm:prSet/>
      <dgm:spPr/>
      <dgm:t>
        <a:bodyPr/>
        <a:lstStyle/>
        <a:p>
          <a:endParaRPr lang="en-US"/>
        </a:p>
      </dgm:t>
    </dgm:pt>
    <dgm:pt modelId="{5EEDDAF0-D16C-4A28-8A4E-1F1FAE907029}" type="sibTrans" cxnId="{8B4179B2-22B2-4B5F-8530-D021F6F32B5B}">
      <dgm:prSet/>
      <dgm:spPr/>
      <dgm:t>
        <a:bodyPr/>
        <a:lstStyle/>
        <a:p>
          <a:endParaRPr lang="en-US"/>
        </a:p>
      </dgm:t>
    </dgm:pt>
    <dgm:pt modelId="{9CCCC2C2-1AA3-4E75-ACF9-C45714DBF7BB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How does this fit with other projects?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FC2434-2D9E-4544-9D67-5EAE1EA33CC7}" type="parTrans" cxnId="{56DE349A-12CE-4F64-81F5-E97C12953BA0}">
      <dgm:prSet/>
      <dgm:spPr/>
      <dgm:t>
        <a:bodyPr/>
        <a:lstStyle/>
        <a:p>
          <a:endParaRPr lang="en-US"/>
        </a:p>
      </dgm:t>
    </dgm:pt>
    <dgm:pt modelId="{41AD7B6C-7C43-4522-AD89-0503B38C323C}" type="sibTrans" cxnId="{56DE349A-12CE-4F64-81F5-E97C12953BA0}">
      <dgm:prSet/>
      <dgm:spPr/>
      <dgm:t>
        <a:bodyPr/>
        <a:lstStyle/>
        <a:p>
          <a:endParaRPr lang="en-US"/>
        </a:p>
      </dgm:t>
    </dgm:pt>
    <dgm:pt modelId="{DA32AD1F-B62D-4403-985C-0F2480ACCF7B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What and who is in scope?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90C034-EB8F-4AB8-BD56-55CF866A8A7C}" type="parTrans" cxnId="{208D0B09-4FBD-4739-992E-30B86A47E858}">
      <dgm:prSet/>
      <dgm:spPr/>
      <dgm:t>
        <a:bodyPr/>
        <a:lstStyle/>
        <a:p>
          <a:endParaRPr lang="en-US"/>
        </a:p>
      </dgm:t>
    </dgm:pt>
    <dgm:pt modelId="{9BD5A61D-BAEA-41C5-93BE-DC44C37DD8FD}" type="sibTrans" cxnId="{208D0B09-4FBD-4739-992E-30B86A47E858}">
      <dgm:prSet/>
      <dgm:spPr/>
      <dgm:t>
        <a:bodyPr/>
        <a:lstStyle/>
        <a:p>
          <a:endParaRPr lang="en-US"/>
        </a:p>
      </dgm:t>
    </dgm:pt>
    <dgm:pt modelId="{60F33EB5-E75E-4A04-AF47-C5FEEB07F1D4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How will the change take place?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4ED0A0-BD4D-40F9-9164-AAEBEF25D946}" type="parTrans" cxnId="{B1D8F064-7315-4FC2-9F7D-66AB4E75289F}">
      <dgm:prSet/>
      <dgm:spPr/>
      <dgm:t>
        <a:bodyPr/>
        <a:lstStyle/>
        <a:p>
          <a:endParaRPr lang="en-US"/>
        </a:p>
      </dgm:t>
    </dgm:pt>
    <dgm:pt modelId="{049C7EDB-00F0-4902-B076-AA4D6FE9E228}" type="sibTrans" cxnId="{B1D8F064-7315-4FC2-9F7D-66AB4E75289F}">
      <dgm:prSet/>
      <dgm:spPr/>
      <dgm:t>
        <a:bodyPr/>
        <a:lstStyle/>
        <a:p>
          <a:endParaRPr lang="en-US"/>
        </a:p>
      </dgm:t>
    </dgm:pt>
    <dgm:pt modelId="{7A055C64-A748-4A9D-A7AE-41CAF373B478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When is it happening?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AAFED-C37A-426B-86BB-36B8425E297E}" type="parTrans" cxnId="{550E953F-2EDB-4714-B769-E46C57DE7ED4}">
      <dgm:prSet/>
      <dgm:spPr/>
      <dgm:t>
        <a:bodyPr/>
        <a:lstStyle/>
        <a:p>
          <a:endParaRPr lang="en-US"/>
        </a:p>
      </dgm:t>
    </dgm:pt>
    <dgm:pt modelId="{8B941DFB-6233-4669-BBDE-C769623690D2}" type="sibTrans" cxnId="{550E953F-2EDB-4714-B769-E46C57DE7ED4}">
      <dgm:prSet/>
      <dgm:spPr/>
      <dgm:t>
        <a:bodyPr/>
        <a:lstStyle/>
        <a:p>
          <a:endParaRPr lang="en-US"/>
        </a:p>
      </dgm:t>
    </dgm:pt>
    <dgm:pt modelId="{735129EF-B797-4A13-AF56-C7D58A300361}" type="pres">
      <dgm:prSet presAssocID="{F20081C7-4300-49D6-AA3E-2F39F60E87EA}" presName="root" presStyleCnt="0">
        <dgm:presLayoutVars>
          <dgm:dir/>
          <dgm:resizeHandles val="exact"/>
        </dgm:presLayoutVars>
      </dgm:prSet>
      <dgm:spPr/>
    </dgm:pt>
    <dgm:pt modelId="{EA6128FF-C7D4-45A2-A432-D11BB576FB81}" type="pres">
      <dgm:prSet presAssocID="{59DD967E-1B9E-4E83-A36D-C84415B0231F}" presName="compNode" presStyleCnt="0"/>
      <dgm:spPr/>
    </dgm:pt>
    <dgm:pt modelId="{6C4F04B7-FE55-4110-AF1F-6E107097716C}" type="pres">
      <dgm:prSet presAssocID="{59DD967E-1B9E-4E83-A36D-C84415B0231F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582C83"/>
        </a:solidFill>
      </dgm:spPr>
    </dgm:pt>
    <dgm:pt modelId="{FA90EA67-81AD-4E25-80EA-4756560A9C69}" type="pres">
      <dgm:prSet presAssocID="{59DD967E-1B9E-4E83-A36D-C84415B0231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DE79D738-084A-420C-9330-CC77B2C31DEC}" type="pres">
      <dgm:prSet presAssocID="{59DD967E-1B9E-4E83-A36D-C84415B0231F}" presName="spaceRect" presStyleCnt="0"/>
      <dgm:spPr/>
    </dgm:pt>
    <dgm:pt modelId="{E36F0502-BFCC-4989-86BB-8A7A44BBDAF0}" type="pres">
      <dgm:prSet presAssocID="{59DD967E-1B9E-4E83-A36D-C84415B0231F}" presName="textRect" presStyleLbl="revTx" presStyleIdx="0" presStyleCnt="7">
        <dgm:presLayoutVars>
          <dgm:chMax val="1"/>
          <dgm:chPref val="1"/>
        </dgm:presLayoutVars>
      </dgm:prSet>
      <dgm:spPr/>
    </dgm:pt>
    <dgm:pt modelId="{CC55434D-BC7E-49DD-A145-C3B981B2EAAE}" type="pres">
      <dgm:prSet presAssocID="{F2A8EA95-6056-4C5C-AED9-D9FD9E736062}" presName="sibTrans" presStyleCnt="0"/>
      <dgm:spPr/>
    </dgm:pt>
    <dgm:pt modelId="{C376E7A7-DCDD-4FF3-B4BD-63ABDB045B56}" type="pres">
      <dgm:prSet presAssocID="{D64B1D48-F21C-4C31-BE06-81DC19DE3426}" presName="compNode" presStyleCnt="0"/>
      <dgm:spPr/>
    </dgm:pt>
    <dgm:pt modelId="{F39A4879-6695-4D09-9A6A-0B8ADDA74F19}" type="pres">
      <dgm:prSet presAssocID="{D64B1D48-F21C-4C31-BE06-81DC19DE3426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E35205"/>
        </a:solidFill>
      </dgm:spPr>
    </dgm:pt>
    <dgm:pt modelId="{1DB80E3E-1F7F-4B9F-8B20-C942E3A56A5C}" type="pres">
      <dgm:prSet presAssocID="{D64B1D48-F21C-4C31-BE06-81DC19DE3426}" presName="iconRect" presStyleLbl="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BAEE08D-8FC4-44A5-ADDF-02EE07BCCB6C}" type="pres">
      <dgm:prSet presAssocID="{D64B1D48-F21C-4C31-BE06-81DC19DE3426}" presName="spaceRect" presStyleCnt="0"/>
      <dgm:spPr/>
    </dgm:pt>
    <dgm:pt modelId="{6890ED57-D878-404E-935E-0CE729915EB4}" type="pres">
      <dgm:prSet presAssocID="{D64B1D48-F21C-4C31-BE06-81DC19DE3426}" presName="textRect" presStyleLbl="revTx" presStyleIdx="1" presStyleCnt="7">
        <dgm:presLayoutVars>
          <dgm:chMax val="1"/>
          <dgm:chPref val="1"/>
        </dgm:presLayoutVars>
      </dgm:prSet>
      <dgm:spPr/>
    </dgm:pt>
    <dgm:pt modelId="{F005343E-AE16-4B8F-B3B5-BD6D7EF2FD4A}" type="pres">
      <dgm:prSet presAssocID="{5229B1DF-E8F8-4AF8-B7A1-7AE4FBF8E9C4}" presName="sibTrans" presStyleCnt="0"/>
      <dgm:spPr/>
    </dgm:pt>
    <dgm:pt modelId="{224793FE-3434-4563-A533-5CF8A5D9030D}" type="pres">
      <dgm:prSet presAssocID="{6BCC21CE-25EF-4D32-BA1E-C1A23E4963D1}" presName="compNode" presStyleCnt="0"/>
      <dgm:spPr/>
    </dgm:pt>
    <dgm:pt modelId="{847B6DEE-B467-4C0E-A143-C3AB6DF190DF}" type="pres">
      <dgm:prSet presAssocID="{6BCC21CE-25EF-4D32-BA1E-C1A23E4963D1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00C1D5"/>
        </a:solidFill>
      </dgm:spPr>
    </dgm:pt>
    <dgm:pt modelId="{6AAD93D4-20D0-4930-8626-62099E2D9DF0}" type="pres">
      <dgm:prSet presAssocID="{6BCC21CE-25EF-4D32-BA1E-C1A23E4963D1}" presName="iconRect" presStyleLbl="node1" presStyleIdx="2" presStyleCnt="7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8E75C30-0CC9-4B79-B6E4-3B2493E07E1C}" type="pres">
      <dgm:prSet presAssocID="{6BCC21CE-25EF-4D32-BA1E-C1A23E4963D1}" presName="spaceRect" presStyleCnt="0"/>
      <dgm:spPr/>
    </dgm:pt>
    <dgm:pt modelId="{03213730-2F27-4831-AC78-01CED58DD026}" type="pres">
      <dgm:prSet presAssocID="{6BCC21CE-25EF-4D32-BA1E-C1A23E4963D1}" presName="textRect" presStyleLbl="revTx" presStyleIdx="2" presStyleCnt="7">
        <dgm:presLayoutVars>
          <dgm:chMax val="1"/>
          <dgm:chPref val="1"/>
        </dgm:presLayoutVars>
      </dgm:prSet>
      <dgm:spPr/>
    </dgm:pt>
    <dgm:pt modelId="{2843C32E-6874-4017-AF71-8C11E7DAC9D4}" type="pres">
      <dgm:prSet presAssocID="{5EEDDAF0-D16C-4A28-8A4E-1F1FAE907029}" presName="sibTrans" presStyleCnt="0"/>
      <dgm:spPr/>
    </dgm:pt>
    <dgm:pt modelId="{B3CF4E3B-B436-483E-96C8-2ABE791C5ECF}" type="pres">
      <dgm:prSet presAssocID="{9CCCC2C2-1AA3-4E75-ACF9-C45714DBF7BB}" presName="compNode" presStyleCnt="0"/>
      <dgm:spPr/>
    </dgm:pt>
    <dgm:pt modelId="{DD79F156-4559-4253-A4EA-2A8AFBCDBF3F}" type="pres">
      <dgm:prSet presAssocID="{9CCCC2C2-1AA3-4E75-ACF9-C45714DBF7BB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EAAA00"/>
        </a:solidFill>
      </dgm:spPr>
    </dgm:pt>
    <dgm:pt modelId="{BDC248B4-A613-421B-AE49-F912C06AED4F}" type="pres">
      <dgm:prSet presAssocID="{9CCCC2C2-1AA3-4E75-ACF9-C45714DBF7BB}" presName="iconRect" presStyleLbl="node1" presStyleIdx="3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2FFA55F-7A6C-4476-8AA3-294F48860FA4}" type="pres">
      <dgm:prSet presAssocID="{9CCCC2C2-1AA3-4E75-ACF9-C45714DBF7BB}" presName="spaceRect" presStyleCnt="0"/>
      <dgm:spPr/>
    </dgm:pt>
    <dgm:pt modelId="{D8C2F96D-BBA2-40AE-B3C7-0BEF936C0D37}" type="pres">
      <dgm:prSet presAssocID="{9CCCC2C2-1AA3-4E75-ACF9-C45714DBF7BB}" presName="textRect" presStyleLbl="revTx" presStyleIdx="3" presStyleCnt="7">
        <dgm:presLayoutVars>
          <dgm:chMax val="1"/>
          <dgm:chPref val="1"/>
        </dgm:presLayoutVars>
      </dgm:prSet>
      <dgm:spPr/>
    </dgm:pt>
    <dgm:pt modelId="{306733CD-C9EE-4BDB-A2E0-20DB90906698}" type="pres">
      <dgm:prSet presAssocID="{41AD7B6C-7C43-4522-AD89-0503B38C323C}" presName="sibTrans" presStyleCnt="0"/>
      <dgm:spPr/>
    </dgm:pt>
    <dgm:pt modelId="{D346A031-EFCB-458A-A923-02E22FFCED67}" type="pres">
      <dgm:prSet presAssocID="{DA32AD1F-B62D-4403-985C-0F2480ACCF7B}" presName="compNode" presStyleCnt="0"/>
      <dgm:spPr/>
    </dgm:pt>
    <dgm:pt modelId="{C7B0A84B-9E80-4E3A-A2D1-956808E07D31}" type="pres">
      <dgm:prSet presAssocID="{DA32AD1F-B62D-4403-985C-0F2480ACCF7B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008578"/>
        </a:solidFill>
      </dgm:spPr>
    </dgm:pt>
    <dgm:pt modelId="{4E4675D4-6805-41CD-9F54-9E9754E3F6DA}" type="pres">
      <dgm:prSet presAssocID="{DA32AD1F-B62D-4403-985C-0F2480ACCF7B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0339504-2CDC-4E5C-82A5-83D48F1F640B}" type="pres">
      <dgm:prSet presAssocID="{DA32AD1F-B62D-4403-985C-0F2480ACCF7B}" presName="spaceRect" presStyleCnt="0"/>
      <dgm:spPr/>
    </dgm:pt>
    <dgm:pt modelId="{9F833DED-DE2E-4C04-AAE2-7962A2E8A839}" type="pres">
      <dgm:prSet presAssocID="{DA32AD1F-B62D-4403-985C-0F2480ACCF7B}" presName="textRect" presStyleLbl="revTx" presStyleIdx="4" presStyleCnt="7">
        <dgm:presLayoutVars>
          <dgm:chMax val="1"/>
          <dgm:chPref val="1"/>
        </dgm:presLayoutVars>
      </dgm:prSet>
      <dgm:spPr/>
    </dgm:pt>
    <dgm:pt modelId="{DB49B326-D1FB-43D8-B6A3-7ABC2F77FEAA}" type="pres">
      <dgm:prSet presAssocID="{9BD5A61D-BAEA-41C5-93BE-DC44C37DD8FD}" presName="sibTrans" presStyleCnt="0"/>
      <dgm:spPr/>
    </dgm:pt>
    <dgm:pt modelId="{B78E3382-91A5-476B-B392-C6416B2467F6}" type="pres">
      <dgm:prSet presAssocID="{60F33EB5-E75E-4A04-AF47-C5FEEB07F1D4}" presName="compNode" presStyleCnt="0"/>
      <dgm:spPr/>
    </dgm:pt>
    <dgm:pt modelId="{3C22E24C-75F8-47C5-B285-13A66A0FB980}" type="pres">
      <dgm:prSet presAssocID="{60F33EB5-E75E-4A04-AF47-C5FEEB07F1D4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A05EB5"/>
        </a:solidFill>
      </dgm:spPr>
    </dgm:pt>
    <dgm:pt modelId="{2DA05DEB-EE61-438D-B5AC-23697CBE110C}" type="pres">
      <dgm:prSet presAssocID="{60F33EB5-E75E-4A04-AF47-C5FEEB07F1D4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2D4365E-DDF1-4870-9E2A-80A4035BF56C}" type="pres">
      <dgm:prSet presAssocID="{60F33EB5-E75E-4A04-AF47-C5FEEB07F1D4}" presName="spaceRect" presStyleCnt="0"/>
      <dgm:spPr/>
    </dgm:pt>
    <dgm:pt modelId="{03970229-A888-44C9-8282-F65C726A8A61}" type="pres">
      <dgm:prSet presAssocID="{60F33EB5-E75E-4A04-AF47-C5FEEB07F1D4}" presName="textRect" presStyleLbl="revTx" presStyleIdx="5" presStyleCnt="7">
        <dgm:presLayoutVars>
          <dgm:chMax val="1"/>
          <dgm:chPref val="1"/>
        </dgm:presLayoutVars>
      </dgm:prSet>
      <dgm:spPr/>
    </dgm:pt>
    <dgm:pt modelId="{5A8A539D-490B-44E5-BF90-6CC651E36B64}" type="pres">
      <dgm:prSet presAssocID="{049C7EDB-00F0-4902-B076-AA4D6FE9E228}" presName="sibTrans" presStyleCnt="0"/>
      <dgm:spPr/>
    </dgm:pt>
    <dgm:pt modelId="{19197AC7-4CFF-48CB-8301-3045F41E3E03}" type="pres">
      <dgm:prSet presAssocID="{7A055C64-A748-4A9D-A7AE-41CAF373B478}" presName="compNode" presStyleCnt="0"/>
      <dgm:spPr/>
    </dgm:pt>
    <dgm:pt modelId="{999996F9-0C7F-443E-BAE9-F3816F52A7B1}" type="pres">
      <dgm:prSet presAssocID="{7A055C64-A748-4A9D-A7AE-41CAF373B478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  <a:solidFill>
          <a:srgbClr val="CE0058"/>
        </a:solidFill>
      </dgm:spPr>
    </dgm:pt>
    <dgm:pt modelId="{4611CFD0-C480-4A23-A833-FE38EB4C42EA}" type="pres">
      <dgm:prSet presAssocID="{7A055C64-A748-4A9D-A7AE-41CAF373B478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5C23336C-9ED8-4B1A-933A-5C09A3935013}" type="pres">
      <dgm:prSet presAssocID="{7A055C64-A748-4A9D-A7AE-41CAF373B478}" presName="spaceRect" presStyleCnt="0"/>
      <dgm:spPr/>
    </dgm:pt>
    <dgm:pt modelId="{0C405010-150F-498E-93D2-00A646850B5D}" type="pres">
      <dgm:prSet presAssocID="{7A055C64-A748-4A9D-A7AE-41CAF373B478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BA7B0F08-ADCA-44FE-BACE-BFD3789482E3}" type="presOf" srcId="{7A055C64-A748-4A9D-A7AE-41CAF373B478}" destId="{0C405010-150F-498E-93D2-00A646850B5D}" srcOrd="0" destOrd="0" presId="urn:microsoft.com/office/officeart/2018/5/layout/IconLeafLabelList"/>
    <dgm:cxn modelId="{208D0B09-4FBD-4739-992E-30B86A47E858}" srcId="{F20081C7-4300-49D6-AA3E-2F39F60E87EA}" destId="{DA32AD1F-B62D-4403-985C-0F2480ACCF7B}" srcOrd="4" destOrd="0" parTransId="{B990C034-EB8F-4AB8-BD56-55CF866A8A7C}" sibTransId="{9BD5A61D-BAEA-41C5-93BE-DC44C37DD8FD}"/>
    <dgm:cxn modelId="{093B4F10-19C4-4526-80F7-13FB34B397CB}" type="presOf" srcId="{DA32AD1F-B62D-4403-985C-0F2480ACCF7B}" destId="{9F833DED-DE2E-4C04-AAE2-7962A2E8A839}" srcOrd="0" destOrd="0" presId="urn:microsoft.com/office/officeart/2018/5/layout/IconLeafLabelList"/>
    <dgm:cxn modelId="{CB07282E-1DB6-4E3F-A414-6950C6A6C03F}" type="presOf" srcId="{59DD967E-1B9E-4E83-A36D-C84415B0231F}" destId="{E36F0502-BFCC-4989-86BB-8A7A44BBDAF0}" srcOrd="0" destOrd="0" presId="urn:microsoft.com/office/officeart/2018/5/layout/IconLeafLabelList"/>
    <dgm:cxn modelId="{550E953F-2EDB-4714-B769-E46C57DE7ED4}" srcId="{F20081C7-4300-49D6-AA3E-2F39F60E87EA}" destId="{7A055C64-A748-4A9D-A7AE-41CAF373B478}" srcOrd="6" destOrd="0" parTransId="{88AAAFED-C37A-426B-86BB-36B8425E297E}" sibTransId="{8B941DFB-6233-4669-BBDE-C769623690D2}"/>
    <dgm:cxn modelId="{4E215F60-5B98-41B1-B467-0EFF9B47F512}" type="presOf" srcId="{6BCC21CE-25EF-4D32-BA1E-C1A23E4963D1}" destId="{03213730-2F27-4831-AC78-01CED58DD026}" srcOrd="0" destOrd="0" presId="urn:microsoft.com/office/officeart/2018/5/layout/IconLeafLabelList"/>
    <dgm:cxn modelId="{B1D8F064-7315-4FC2-9F7D-66AB4E75289F}" srcId="{F20081C7-4300-49D6-AA3E-2F39F60E87EA}" destId="{60F33EB5-E75E-4A04-AF47-C5FEEB07F1D4}" srcOrd="5" destOrd="0" parTransId="{474ED0A0-BD4D-40F9-9164-AAEBEF25D946}" sibTransId="{049C7EDB-00F0-4902-B076-AA4D6FE9E228}"/>
    <dgm:cxn modelId="{7B037859-73F4-4DA2-91D6-CC878B91FF7C}" srcId="{F20081C7-4300-49D6-AA3E-2F39F60E87EA}" destId="{D64B1D48-F21C-4C31-BE06-81DC19DE3426}" srcOrd="1" destOrd="0" parTransId="{DB1A18E5-022D-41EF-A226-AEBF205E4A23}" sibTransId="{5229B1DF-E8F8-4AF8-B7A1-7AE4FBF8E9C4}"/>
    <dgm:cxn modelId="{56DE349A-12CE-4F64-81F5-E97C12953BA0}" srcId="{F20081C7-4300-49D6-AA3E-2F39F60E87EA}" destId="{9CCCC2C2-1AA3-4E75-ACF9-C45714DBF7BB}" srcOrd="3" destOrd="0" parTransId="{80FC2434-2D9E-4544-9D67-5EAE1EA33CC7}" sibTransId="{41AD7B6C-7C43-4522-AD89-0503B38C323C}"/>
    <dgm:cxn modelId="{8B4179B2-22B2-4B5F-8530-D021F6F32B5B}" srcId="{F20081C7-4300-49D6-AA3E-2F39F60E87EA}" destId="{6BCC21CE-25EF-4D32-BA1E-C1A23E4963D1}" srcOrd="2" destOrd="0" parTransId="{221EE220-E63D-4BD9-8707-CA6B45CDEB48}" sibTransId="{5EEDDAF0-D16C-4A28-8A4E-1F1FAE907029}"/>
    <dgm:cxn modelId="{4A3377C5-514B-4D88-BF58-096C2E9EAFF1}" srcId="{F20081C7-4300-49D6-AA3E-2F39F60E87EA}" destId="{59DD967E-1B9E-4E83-A36D-C84415B0231F}" srcOrd="0" destOrd="0" parTransId="{98F34A21-4B77-450D-A5B3-59D59BEC514A}" sibTransId="{F2A8EA95-6056-4C5C-AED9-D9FD9E736062}"/>
    <dgm:cxn modelId="{6D0D59C5-A940-40E3-93A8-7595958B7BBB}" type="presOf" srcId="{D64B1D48-F21C-4C31-BE06-81DC19DE3426}" destId="{6890ED57-D878-404E-935E-0CE729915EB4}" srcOrd="0" destOrd="0" presId="urn:microsoft.com/office/officeart/2018/5/layout/IconLeafLabelList"/>
    <dgm:cxn modelId="{5DC0B6C5-945C-4FCF-B972-0CF2CE8F064E}" type="presOf" srcId="{60F33EB5-E75E-4A04-AF47-C5FEEB07F1D4}" destId="{03970229-A888-44C9-8282-F65C726A8A61}" srcOrd="0" destOrd="0" presId="urn:microsoft.com/office/officeart/2018/5/layout/IconLeafLabelList"/>
    <dgm:cxn modelId="{CC489CEE-0E15-4EE5-BE08-62EF5F419BCB}" type="presOf" srcId="{9CCCC2C2-1AA3-4E75-ACF9-C45714DBF7BB}" destId="{D8C2F96D-BBA2-40AE-B3C7-0BEF936C0D37}" srcOrd="0" destOrd="0" presId="urn:microsoft.com/office/officeart/2018/5/layout/IconLeafLabelList"/>
    <dgm:cxn modelId="{7C6B09FE-47E2-4A29-96CC-8523C1ABB73E}" type="presOf" srcId="{F20081C7-4300-49D6-AA3E-2F39F60E87EA}" destId="{735129EF-B797-4A13-AF56-C7D58A300361}" srcOrd="0" destOrd="0" presId="urn:microsoft.com/office/officeart/2018/5/layout/IconLeafLabelList"/>
    <dgm:cxn modelId="{62391F65-5207-4482-95D2-7A510335D967}" type="presParOf" srcId="{735129EF-B797-4A13-AF56-C7D58A300361}" destId="{EA6128FF-C7D4-45A2-A432-D11BB576FB81}" srcOrd="0" destOrd="0" presId="urn:microsoft.com/office/officeart/2018/5/layout/IconLeafLabelList"/>
    <dgm:cxn modelId="{E19F1E82-D1F7-4CC3-9940-A982EF11767B}" type="presParOf" srcId="{EA6128FF-C7D4-45A2-A432-D11BB576FB81}" destId="{6C4F04B7-FE55-4110-AF1F-6E107097716C}" srcOrd="0" destOrd="0" presId="urn:microsoft.com/office/officeart/2018/5/layout/IconLeafLabelList"/>
    <dgm:cxn modelId="{8687280B-ED22-4B36-A184-2166EB8B264B}" type="presParOf" srcId="{EA6128FF-C7D4-45A2-A432-D11BB576FB81}" destId="{FA90EA67-81AD-4E25-80EA-4756560A9C69}" srcOrd="1" destOrd="0" presId="urn:microsoft.com/office/officeart/2018/5/layout/IconLeafLabelList"/>
    <dgm:cxn modelId="{D3FDD1A4-E326-469A-B39A-05CED231E6C9}" type="presParOf" srcId="{EA6128FF-C7D4-45A2-A432-D11BB576FB81}" destId="{DE79D738-084A-420C-9330-CC77B2C31DEC}" srcOrd="2" destOrd="0" presId="urn:microsoft.com/office/officeart/2018/5/layout/IconLeafLabelList"/>
    <dgm:cxn modelId="{E1D7CB74-8D47-474A-88FC-87154CF1BC11}" type="presParOf" srcId="{EA6128FF-C7D4-45A2-A432-D11BB576FB81}" destId="{E36F0502-BFCC-4989-86BB-8A7A44BBDAF0}" srcOrd="3" destOrd="0" presId="urn:microsoft.com/office/officeart/2018/5/layout/IconLeafLabelList"/>
    <dgm:cxn modelId="{80D4FC31-17D0-49EA-AB17-450C03B153A9}" type="presParOf" srcId="{735129EF-B797-4A13-AF56-C7D58A300361}" destId="{CC55434D-BC7E-49DD-A145-C3B981B2EAAE}" srcOrd="1" destOrd="0" presId="urn:microsoft.com/office/officeart/2018/5/layout/IconLeafLabelList"/>
    <dgm:cxn modelId="{5A56AB29-811C-4CD7-811E-E9078EC4872E}" type="presParOf" srcId="{735129EF-B797-4A13-AF56-C7D58A300361}" destId="{C376E7A7-DCDD-4FF3-B4BD-63ABDB045B56}" srcOrd="2" destOrd="0" presId="urn:microsoft.com/office/officeart/2018/5/layout/IconLeafLabelList"/>
    <dgm:cxn modelId="{75716AB2-35D6-47B3-B5D4-EBAF72170018}" type="presParOf" srcId="{C376E7A7-DCDD-4FF3-B4BD-63ABDB045B56}" destId="{F39A4879-6695-4D09-9A6A-0B8ADDA74F19}" srcOrd="0" destOrd="0" presId="urn:microsoft.com/office/officeart/2018/5/layout/IconLeafLabelList"/>
    <dgm:cxn modelId="{44DD278D-62FB-4F8D-8ADF-0B9A7C53D13E}" type="presParOf" srcId="{C376E7A7-DCDD-4FF3-B4BD-63ABDB045B56}" destId="{1DB80E3E-1F7F-4B9F-8B20-C942E3A56A5C}" srcOrd="1" destOrd="0" presId="urn:microsoft.com/office/officeart/2018/5/layout/IconLeafLabelList"/>
    <dgm:cxn modelId="{2EEB4DFC-5D7F-4910-83B5-683ACD6EEF36}" type="presParOf" srcId="{C376E7A7-DCDD-4FF3-B4BD-63ABDB045B56}" destId="{FBAEE08D-8FC4-44A5-ADDF-02EE07BCCB6C}" srcOrd="2" destOrd="0" presId="urn:microsoft.com/office/officeart/2018/5/layout/IconLeafLabelList"/>
    <dgm:cxn modelId="{38934270-BB43-4B9E-BCBB-4A05704EF261}" type="presParOf" srcId="{C376E7A7-DCDD-4FF3-B4BD-63ABDB045B56}" destId="{6890ED57-D878-404E-935E-0CE729915EB4}" srcOrd="3" destOrd="0" presId="urn:microsoft.com/office/officeart/2018/5/layout/IconLeafLabelList"/>
    <dgm:cxn modelId="{74FFD075-302C-4ED9-8B95-E9479188E58D}" type="presParOf" srcId="{735129EF-B797-4A13-AF56-C7D58A300361}" destId="{F005343E-AE16-4B8F-B3B5-BD6D7EF2FD4A}" srcOrd="3" destOrd="0" presId="urn:microsoft.com/office/officeart/2018/5/layout/IconLeafLabelList"/>
    <dgm:cxn modelId="{007E1FC6-1E75-4DF8-9032-31265464B65D}" type="presParOf" srcId="{735129EF-B797-4A13-AF56-C7D58A300361}" destId="{224793FE-3434-4563-A533-5CF8A5D9030D}" srcOrd="4" destOrd="0" presId="urn:microsoft.com/office/officeart/2018/5/layout/IconLeafLabelList"/>
    <dgm:cxn modelId="{D42FA430-FE57-4ABD-AC35-EFD19C368D73}" type="presParOf" srcId="{224793FE-3434-4563-A533-5CF8A5D9030D}" destId="{847B6DEE-B467-4C0E-A143-C3AB6DF190DF}" srcOrd="0" destOrd="0" presId="urn:microsoft.com/office/officeart/2018/5/layout/IconLeafLabelList"/>
    <dgm:cxn modelId="{5D95242B-12B8-46B6-803D-A11B0A75A3BB}" type="presParOf" srcId="{224793FE-3434-4563-A533-5CF8A5D9030D}" destId="{6AAD93D4-20D0-4930-8626-62099E2D9DF0}" srcOrd="1" destOrd="0" presId="urn:microsoft.com/office/officeart/2018/5/layout/IconLeafLabelList"/>
    <dgm:cxn modelId="{5C3864FD-8C35-41D0-AB3C-BD169A736EC3}" type="presParOf" srcId="{224793FE-3434-4563-A533-5CF8A5D9030D}" destId="{98E75C30-0CC9-4B79-B6E4-3B2493E07E1C}" srcOrd="2" destOrd="0" presId="urn:microsoft.com/office/officeart/2018/5/layout/IconLeafLabelList"/>
    <dgm:cxn modelId="{91126B7C-6977-445F-A47F-ADCB720B3FB7}" type="presParOf" srcId="{224793FE-3434-4563-A533-5CF8A5D9030D}" destId="{03213730-2F27-4831-AC78-01CED58DD026}" srcOrd="3" destOrd="0" presId="urn:microsoft.com/office/officeart/2018/5/layout/IconLeafLabelList"/>
    <dgm:cxn modelId="{669C6362-5E9D-4D3F-BA06-F29908303920}" type="presParOf" srcId="{735129EF-B797-4A13-AF56-C7D58A300361}" destId="{2843C32E-6874-4017-AF71-8C11E7DAC9D4}" srcOrd="5" destOrd="0" presId="urn:microsoft.com/office/officeart/2018/5/layout/IconLeafLabelList"/>
    <dgm:cxn modelId="{0CD3ED09-62B4-48C0-9F5B-14E71A82BD2F}" type="presParOf" srcId="{735129EF-B797-4A13-AF56-C7D58A300361}" destId="{B3CF4E3B-B436-483E-96C8-2ABE791C5ECF}" srcOrd="6" destOrd="0" presId="urn:microsoft.com/office/officeart/2018/5/layout/IconLeafLabelList"/>
    <dgm:cxn modelId="{218ACEF6-BC77-45F0-B0B1-2A825019EFFC}" type="presParOf" srcId="{B3CF4E3B-B436-483E-96C8-2ABE791C5ECF}" destId="{DD79F156-4559-4253-A4EA-2A8AFBCDBF3F}" srcOrd="0" destOrd="0" presId="urn:microsoft.com/office/officeart/2018/5/layout/IconLeafLabelList"/>
    <dgm:cxn modelId="{7688EFFA-1884-45E1-AA5A-26B38CD7B15E}" type="presParOf" srcId="{B3CF4E3B-B436-483E-96C8-2ABE791C5ECF}" destId="{BDC248B4-A613-421B-AE49-F912C06AED4F}" srcOrd="1" destOrd="0" presId="urn:microsoft.com/office/officeart/2018/5/layout/IconLeafLabelList"/>
    <dgm:cxn modelId="{7D2074D1-2FD0-4F33-B154-EF13F81C0D1B}" type="presParOf" srcId="{B3CF4E3B-B436-483E-96C8-2ABE791C5ECF}" destId="{22FFA55F-7A6C-4476-8AA3-294F48860FA4}" srcOrd="2" destOrd="0" presId="urn:microsoft.com/office/officeart/2018/5/layout/IconLeafLabelList"/>
    <dgm:cxn modelId="{406B6876-1CBB-4607-B6AD-FA49A5EB26E4}" type="presParOf" srcId="{B3CF4E3B-B436-483E-96C8-2ABE791C5ECF}" destId="{D8C2F96D-BBA2-40AE-B3C7-0BEF936C0D37}" srcOrd="3" destOrd="0" presId="urn:microsoft.com/office/officeart/2018/5/layout/IconLeafLabelList"/>
    <dgm:cxn modelId="{FEB697C1-6E49-4454-B6DC-F3B6F5BD3D0E}" type="presParOf" srcId="{735129EF-B797-4A13-AF56-C7D58A300361}" destId="{306733CD-C9EE-4BDB-A2E0-20DB90906698}" srcOrd="7" destOrd="0" presId="urn:microsoft.com/office/officeart/2018/5/layout/IconLeafLabelList"/>
    <dgm:cxn modelId="{9DE481B3-6BAA-4959-865E-44675A0D85D9}" type="presParOf" srcId="{735129EF-B797-4A13-AF56-C7D58A300361}" destId="{D346A031-EFCB-458A-A923-02E22FFCED67}" srcOrd="8" destOrd="0" presId="urn:microsoft.com/office/officeart/2018/5/layout/IconLeafLabelList"/>
    <dgm:cxn modelId="{4936D3E2-D97D-4433-8AB1-57B4817CE2B3}" type="presParOf" srcId="{D346A031-EFCB-458A-A923-02E22FFCED67}" destId="{C7B0A84B-9E80-4E3A-A2D1-956808E07D31}" srcOrd="0" destOrd="0" presId="urn:microsoft.com/office/officeart/2018/5/layout/IconLeafLabelList"/>
    <dgm:cxn modelId="{28D07231-824F-4279-86D1-68816D6DDCFE}" type="presParOf" srcId="{D346A031-EFCB-458A-A923-02E22FFCED67}" destId="{4E4675D4-6805-41CD-9F54-9E9754E3F6DA}" srcOrd="1" destOrd="0" presId="urn:microsoft.com/office/officeart/2018/5/layout/IconLeafLabelList"/>
    <dgm:cxn modelId="{BB1BB6BF-A978-42D0-8E93-9C1C021A1324}" type="presParOf" srcId="{D346A031-EFCB-458A-A923-02E22FFCED67}" destId="{40339504-2CDC-4E5C-82A5-83D48F1F640B}" srcOrd="2" destOrd="0" presId="urn:microsoft.com/office/officeart/2018/5/layout/IconLeafLabelList"/>
    <dgm:cxn modelId="{807A819D-F994-43AD-A041-CDBA161B20D2}" type="presParOf" srcId="{D346A031-EFCB-458A-A923-02E22FFCED67}" destId="{9F833DED-DE2E-4C04-AAE2-7962A2E8A839}" srcOrd="3" destOrd="0" presId="urn:microsoft.com/office/officeart/2018/5/layout/IconLeafLabelList"/>
    <dgm:cxn modelId="{517820D3-619E-46CB-8F7A-3EF7F4C19C4C}" type="presParOf" srcId="{735129EF-B797-4A13-AF56-C7D58A300361}" destId="{DB49B326-D1FB-43D8-B6A3-7ABC2F77FEAA}" srcOrd="9" destOrd="0" presId="urn:microsoft.com/office/officeart/2018/5/layout/IconLeafLabelList"/>
    <dgm:cxn modelId="{D25C0C8E-6362-4C54-97CA-BAFD8A2FB8D3}" type="presParOf" srcId="{735129EF-B797-4A13-AF56-C7D58A300361}" destId="{B78E3382-91A5-476B-B392-C6416B2467F6}" srcOrd="10" destOrd="0" presId="urn:microsoft.com/office/officeart/2018/5/layout/IconLeafLabelList"/>
    <dgm:cxn modelId="{4AEE3D19-BBC6-4812-AFB7-77FF2B86C47E}" type="presParOf" srcId="{B78E3382-91A5-476B-B392-C6416B2467F6}" destId="{3C22E24C-75F8-47C5-B285-13A66A0FB980}" srcOrd="0" destOrd="0" presId="urn:microsoft.com/office/officeart/2018/5/layout/IconLeafLabelList"/>
    <dgm:cxn modelId="{AB8CE95A-ABCB-49D7-9CF7-6AA954935E00}" type="presParOf" srcId="{B78E3382-91A5-476B-B392-C6416B2467F6}" destId="{2DA05DEB-EE61-438D-B5AC-23697CBE110C}" srcOrd="1" destOrd="0" presId="urn:microsoft.com/office/officeart/2018/5/layout/IconLeafLabelList"/>
    <dgm:cxn modelId="{B94CA708-F571-47EA-82D4-8A8F90ADF8AB}" type="presParOf" srcId="{B78E3382-91A5-476B-B392-C6416B2467F6}" destId="{22D4365E-DDF1-4870-9E2A-80A4035BF56C}" srcOrd="2" destOrd="0" presId="urn:microsoft.com/office/officeart/2018/5/layout/IconLeafLabelList"/>
    <dgm:cxn modelId="{3A52226F-7D8B-4321-BF44-D18A23D00C39}" type="presParOf" srcId="{B78E3382-91A5-476B-B392-C6416B2467F6}" destId="{03970229-A888-44C9-8282-F65C726A8A61}" srcOrd="3" destOrd="0" presId="urn:microsoft.com/office/officeart/2018/5/layout/IconLeafLabelList"/>
    <dgm:cxn modelId="{7720DA36-9807-47AB-8E4A-CBC62428B6BF}" type="presParOf" srcId="{735129EF-B797-4A13-AF56-C7D58A300361}" destId="{5A8A539D-490B-44E5-BF90-6CC651E36B64}" srcOrd="11" destOrd="0" presId="urn:microsoft.com/office/officeart/2018/5/layout/IconLeafLabelList"/>
    <dgm:cxn modelId="{2F12A706-7F83-4EB2-94B2-9971916706F8}" type="presParOf" srcId="{735129EF-B797-4A13-AF56-C7D58A300361}" destId="{19197AC7-4CFF-48CB-8301-3045F41E3E03}" srcOrd="12" destOrd="0" presId="urn:microsoft.com/office/officeart/2018/5/layout/IconLeafLabelList"/>
    <dgm:cxn modelId="{A5B48AE1-42E0-47B9-AAF2-2EF835388FCD}" type="presParOf" srcId="{19197AC7-4CFF-48CB-8301-3045F41E3E03}" destId="{999996F9-0C7F-443E-BAE9-F3816F52A7B1}" srcOrd="0" destOrd="0" presId="urn:microsoft.com/office/officeart/2018/5/layout/IconLeafLabelList"/>
    <dgm:cxn modelId="{7BAEBF87-DE8E-4636-9A21-1A3B88D79BB8}" type="presParOf" srcId="{19197AC7-4CFF-48CB-8301-3045F41E3E03}" destId="{4611CFD0-C480-4A23-A833-FE38EB4C42EA}" srcOrd="1" destOrd="0" presId="urn:microsoft.com/office/officeart/2018/5/layout/IconLeafLabelList"/>
    <dgm:cxn modelId="{C4A3EC19-BBEC-4FDF-8DAB-7921DEB81847}" type="presParOf" srcId="{19197AC7-4CFF-48CB-8301-3045F41E3E03}" destId="{5C23336C-9ED8-4B1A-933A-5C09A3935013}" srcOrd="2" destOrd="0" presId="urn:microsoft.com/office/officeart/2018/5/layout/IconLeafLabelList"/>
    <dgm:cxn modelId="{10EC5036-43FF-4E79-A68E-F9C491C7C832}" type="presParOf" srcId="{19197AC7-4CFF-48CB-8301-3045F41E3E03}" destId="{0C405010-150F-498E-93D2-00A646850B5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8A3BC8-CEAD-4D4E-B7B7-94D89753E43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0A3A7A-3834-4B2C-BAFE-DF099817C942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How will the change be rolled out?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C4F641-120E-4B5A-B198-5238119EB8F1}" type="parTrans" cxnId="{5C1C13C8-D493-49B8-A75B-D9472917307C}">
      <dgm:prSet/>
      <dgm:spPr/>
      <dgm:t>
        <a:bodyPr/>
        <a:lstStyle/>
        <a:p>
          <a:endParaRPr lang="en-US"/>
        </a:p>
      </dgm:t>
    </dgm:pt>
    <dgm:pt modelId="{4A75FBF2-B353-455F-8B07-727F63B96168}" type="sibTrans" cxnId="{5C1C13C8-D493-49B8-A75B-D9472917307C}">
      <dgm:prSet/>
      <dgm:spPr/>
      <dgm:t>
        <a:bodyPr/>
        <a:lstStyle/>
        <a:p>
          <a:endParaRPr lang="en-US"/>
        </a:p>
      </dgm:t>
    </dgm:pt>
    <dgm:pt modelId="{09E326F4-44CC-4EF5-AD41-B73CC0593612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Will there be training?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4943F-AF4C-4262-B044-983B1BD75245}" type="parTrans" cxnId="{EC7E0F0D-97CF-441A-808E-2B8C4ADA808A}">
      <dgm:prSet/>
      <dgm:spPr/>
      <dgm:t>
        <a:bodyPr/>
        <a:lstStyle/>
        <a:p>
          <a:endParaRPr lang="en-US"/>
        </a:p>
      </dgm:t>
    </dgm:pt>
    <dgm:pt modelId="{9E08A918-4FD8-453F-8BF0-9B0352D441E5}" type="sibTrans" cxnId="{EC7E0F0D-97CF-441A-808E-2B8C4ADA808A}">
      <dgm:prSet/>
      <dgm:spPr/>
      <dgm:t>
        <a:bodyPr/>
        <a:lstStyle/>
        <a:p>
          <a:endParaRPr lang="en-US"/>
        </a:p>
      </dgm:t>
    </dgm:pt>
    <dgm:pt modelId="{18B82AB9-B03A-4C27-9A2D-06C1A7D72EC7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How will people be communicated with?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7D1A3F-38F7-4D78-A8AF-06F71A3A34C3}" type="parTrans" cxnId="{A68C96DA-1E03-49E3-AF0F-1E463BC68234}">
      <dgm:prSet/>
      <dgm:spPr/>
      <dgm:t>
        <a:bodyPr/>
        <a:lstStyle/>
        <a:p>
          <a:endParaRPr lang="en-US"/>
        </a:p>
      </dgm:t>
    </dgm:pt>
    <dgm:pt modelId="{C4B331C8-3907-4419-A293-FC2604ED38C5}" type="sibTrans" cxnId="{A68C96DA-1E03-49E3-AF0F-1E463BC68234}">
      <dgm:prSet/>
      <dgm:spPr/>
      <dgm:t>
        <a:bodyPr/>
        <a:lstStyle/>
        <a:p>
          <a:endParaRPr lang="en-US"/>
        </a:p>
      </dgm:t>
    </dgm:pt>
    <dgm:pt modelId="{9C73AECB-CEF6-46DB-8092-E7867C60F816}" type="pres">
      <dgm:prSet presAssocID="{358A3BC8-CEAD-4D4E-B7B7-94D89753E432}" presName="root" presStyleCnt="0">
        <dgm:presLayoutVars>
          <dgm:dir/>
          <dgm:resizeHandles val="exact"/>
        </dgm:presLayoutVars>
      </dgm:prSet>
      <dgm:spPr/>
    </dgm:pt>
    <dgm:pt modelId="{03313836-AC06-43F0-8820-D37303602B13}" type="pres">
      <dgm:prSet presAssocID="{950A3A7A-3834-4B2C-BAFE-DF099817C942}" presName="compNode" presStyleCnt="0"/>
      <dgm:spPr/>
    </dgm:pt>
    <dgm:pt modelId="{D098DBB0-31FB-4960-BADD-58A84D69CE2A}" type="pres">
      <dgm:prSet presAssocID="{950A3A7A-3834-4B2C-BAFE-DF099817C942}" presName="bgRect" presStyleLbl="bgShp" presStyleIdx="0" presStyleCnt="3"/>
      <dgm:spPr/>
    </dgm:pt>
    <dgm:pt modelId="{C009AE35-455B-45DE-85B4-424D25BEE5CC}" type="pres">
      <dgm:prSet presAssocID="{950A3A7A-3834-4B2C-BAFE-DF099817C9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ed"/>
        </a:ext>
      </dgm:extLst>
    </dgm:pt>
    <dgm:pt modelId="{AD7647BB-FE61-4039-9AF6-5C341E6455AF}" type="pres">
      <dgm:prSet presAssocID="{950A3A7A-3834-4B2C-BAFE-DF099817C942}" presName="spaceRect" presStyleCnt="0"/>
      <dgm:spPr/>
    </dgm:pt>
    <dgm:pt modelId="{D342878F-0BAC-4A45-AB73-B942786E4ACC}" type="pres">
      <dgm:prSet presAssocID="{950A3A7A-3834-4B2C-BAFE-DF099817C942}" presName="parTx" presStyleLbl="revTx" presStyleIdx="0" presStyleCnt="3">
        <dgm:presLayoutVars>
          <dgm:chMax val="0"/>
          <dgm:chPref val="0"/>
        </dgm:presLayoutVars>
      </dgm:prSet>
      <dgm:spPr/>
    </dgm:pt>
    <dgm:pt modelId="{FFFCA8E7-BAB8-4DB2-BC46-BAE3D667EBFB}" type="pres">
      <dgm:prSet presAssocID="{4A75FBF2-B353-455F-8B07-727F63B96168}" presName="sibTrans" presStyleCnt="0"/>
      <dgm:spPr/>
    </dgm:pt>
    <dgm:pt modelId="{F654A1D2-93C4-462A-A3A9-DC5F78199794}" type="pres">
      <dgm:prSet presAssocID="{09E326F4-44CC-4EF5-AD41-B73CC0593612}" presName="compNode" presStyleCnt="0"/>
      <dgm:spPr/>
    </dgm:pt>
    <dgm:pt modelId="{C08E157A-FF42-4374-8D20-B2807A6E4064}" type="pres">
      <dgm:prSet presAssocID="{09E326F4-44CC-4EF5-AD41-B73CC0593612}" presName="bgRect" presStyleLbl="bgShp" presStyleIdx="1" presStyleCnt="3"/>
      <dgm:spPr/>
    </dgm:pt>
    <dgm:pt modelId="{113C4DEF-CC6E-48A7-AE81-4A892E0F863F}" type="pres">
      <dgm:prSet presAssocID="{09E326F4-44CC-4EF5-AD41-B73CC059361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89DC246-8AAD-49B1-9C12-E6D1BB201DAB}" type="pres">
      <dgm:prSet presAssocID="{09E326F4-44CC-4EF5-AD41-B73CC0593612}" presName="spaceRect" presStyleCnt="0"/>
      <dgm:spPr/>
    </dgm:pt>
    <dgm:pt modelId="{0C393A2D-87DE-43E1-8CC9-AF20D13885EF}" type="pres">
      <dgm:prSet presAssocID="{09E326F4-44CC-4EF5-AD41-B73CC0593612}" presName="parTx" presStyleLbl="revTx" presStyleIdx="1" presStyleCnt="3">
        <dgm:presLayoutVars>
          <dgm:chMax val="0"/>
          <dgm:chPref val="0"/>
        </dgm:presLayoutVars>
      </dgm:prSet>
      <dgm:spPr/>
    </dgm:pt>
    <dgm:pt modelId="{84F8A1D2-C5E8-4ADC-B36C-D1B689EDA7C1}" type="pres">
      <dgm:prSet presAssocID="{9E08A918-4FD8-453F-8BF0-9B0352D441E5}" presName="sibTrans" presStyleCnt="0"/>
      <dgm:spPr/>
    </dgm:pt>
    <dgm:pt modelId="{2DA2CB0E-400F-4D12-A2E0-291A8A1462F3}" type="pres">
      <dgm:prSet presAssocID="{18B82AB9-B03A-4C27-9A2D-06C1A7D72EC7}" presName="compNode" presStyleCnt="0"/>
      <dgm:spPr/>
    </dgm:pt>
    <dgm:pt modelId="{3AB8AE0D-4BC7-4224-B6AF-CD84870703BD}" type="pres">
      <dgm:prSet presAssocID="{18B82AB9-B03A-4C27-9A2D-06C1A7D72EC7}" presName="bgRect" presStyleLbl="bgShp" presStyleIdx="2" presStyleCnt="3"/>
      <dgm:spPr/>
    </dgm:pt>
    <dgm:pt modelId="{E1E474AA-3945-438C-ACC1-C4950ADD110B}" type="pres">
      <dgm:prSet presAssocID="{18B82AB9-B03A-4C27-9A2D-06C1A7D72E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13DA9D5-6053-4BE2-86ED-8D7FFBA30F18}" type="pres">
      <dgm:prSet presAssocID="{18B82AB9-B03A-4C27-9A2D-06C1A7D72EC7}" presName="spaceRect" presStyleCnt="0"/>
      <dgm:spPr/>
    </dgm:pt>
    <dgm:pt modelId="{86B5B7A7-5268-4F8A-88B8-F36E3F83C2AE}" type="pres">
      <dgm:prSet presAssocID="{18B82AB9-B03A-4C27-9A2D-06C1A7D72E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7E0F0D-97CF-441A-808E-2B8C4ADA808A}" srcId="{358A3BC8-CEAD-4D4E-B7B7-94D89753E432}" destId="{09E326F4-44CC-4EF5-AD41-B73CC0593612}" srcOrd="1" destOrd="0" parTransId="{F4F4943F-AF4C-4262-B044-983B1BD75245}" sibTransId="{9E08A918-4FD8-453F-8BF0-9B0352D441E5}"/>
    <dgm:cxn modelId="{138C441F-41B8-4088-AC47-FA01622DB4F7}" type="presOf" srcId="{18B82AB9-B03A-4C27-9A2D-06C1A7D72EC7}" destId="{86B5B7A7-5268-4F8A-88B8-F36E3F83C2AE}" srcOrd="0" destOrd="0" presId="urn:microsoft.com/office/officeart/2018/2/layout/IconVerticalSolidList"/>
    <dgm:cxn modelId="{D5AC885C-CB87-4F85-A30B-FA323DB581C3}" type="presOf" srcId="{09E326F4-44CC-4EF5-AD41-B73CC0593612}" destId="{0C393A2D-87DE-43E1-8CC9-AF20D13885EF}" srcOrd="0" destOrd="0" presId="urn:microsoft.com/office/officeart/2018/2/layout/IconVerticalSolidList"/>
    <dgm:cxn modelId="{8354329D-7BF0-4F18-9CBD-721E15A62554}" type="presOf" srcId="{358A3BC8-CEAD-4D4E-B7B7-94D89753E432}" destId="{9C73AECB-CEF6-46DB-8092-E7867C60F816}" srcOrd="0" destOrd="0" presId="urn:microsoft.com/office/officeart/2018/2/layout/IconVerticalSolidList"/>
    <dgm:cxn modelId="{5C1C13C8-D493-49B8-A75B-D9472917307C}" srcId="{358A3BC8-CEAD-4D4E-B7B7-94D89753E432}" destId="{950A3A7A-3834-4B2C-BAFE-DF099817C942}" srcOrd="0" destOrd="0" parTransId="{F7C4F641-120E-4B5A-B198-5238119EB8F1}" sibTransId="{4A75FBF2-B353-455F-8B07-727F63B96168}"/>
    <dgm:cxn modelId="{A68C96DA-1E03-49E3-AF0F-1E463BC68234}" srcId="{358A3BC8-CEAD-4D4E-B7B7-94D89753E432}" destId="{18B82AB9-B03A-4C27-9A2D-06C1A7D72EC7}" srcOrd="2" destOrd="0" parTransId="{E67D1A3F-38F7-4D78-A8AF-06F71A3A34C3}" sibTransId="{C4B331C8-3907-4419-A293-FC2604ED38C5}"/>
    <dgm:cxn modelId="{D4A0EAE3-164D-42C0-85C0-19D21775C25B}" type="presOf" srcId="{950A3A7A-3834-4B2C-BAFE-DF099817C942}" destId="{D342878F-0BAC-4A45-AB73-B942786E4ACC}" srcOrd="0" destOrd="0" presId="urn:microsoft.com/office/officeart/2018/2/layout/IconVerticalSolidList"/>
    <dgm:cxn modelId="{6069896A-CE66-4C28-945F-2EBE6DC0314D}" type="presParOf" srcId="{9C73AECB-CEF6-46DB-8092-E7867C60F816}" destId="{03313836-AC06-43F0-8820-D37303602B13}" srcOrd="0" destOrd="0" presId="urn:microsoft.com/office/officeart/2018/2/layout/IconVerticalSolidList"/>
    <dgm:cxn modelId="{DD4944A1-3F09-493D-8B09-75580ED0F0DD}" type="presParOf" srcId="{03313836-AC06-43F0-8820-D37303602B13}" destId="{D098DBB0-31FB-4960-BADD-58A84D69CE2A}" srcOrd="0" destOrd="0" presId="urn:microsoft.com/office/officeart/2018/2/layout/IconVerticalSolidList"/>
    <dgm:cxn modelId="{F133ECB3-2D13-430A-B2B7-C46ED6D52722}" type="presParOf" srcId="{03313836-AC06-43F0-8820-D37303602B13}" destId="{C009AE35-455B-45DE-85B4-424D25BEE5CC}" srcOrd="1" destOrd="0" presId="urn:microsoft.com/office/officeart/2018/2/layout/IconVerticalSolidList"/>
    <dgm:cxn modelId="{1570E712-76B6-4F45-847C-999B29B8E799}" type="presParOf" srcId="{03313836-AC06-43F0-8820-D37303602B13}" destId="{AD7647BB-FE61-4039-9AF6-5C341E6455AF}" srcOrd="2" destOrd="0" presId="urn:microsoft.com/office/officeart/2018/2/layout/IconVerticalSolidList"/>
    <dgm:cxn modelId="{BA9B46DF-F475-4E86-ABFA-968F61661A6E}" type="presParOf" srcId="{03313836-AC06-43F0-8820-D37303602B13}" destId="{D342878F-0BAC-4A45-AB73-B942786E4ACC}" srcOrd="3" destOrd="0" presId="urn:microsoft.com/office/officeart/2018/2/layout/IconVerticalSolidList"/>
    <dgm:cxn modelId="{C250E124-251A-4C2C-81CC-302F593980AB}" type="presParOf" srcId="{9C73AECB-CEF6-46DB-8092-E7867C60F816}" destId="{FFFCA8E7-BAB8-4DB2-BC46-BAE3D667EBFB}" srcOrd="1" destOrd="0" presId="urn:microsoft.com/office/officeart/2018/2/layout/IconVerticalSolidList"/>
    <dgm:cxn modelId="{4F90EB58-38F0-49F3-ADC7-2A2E7954AF84}" type="presParOf" srcId="{9C73AECB-CEF6-46DB-8092-E7867C60F816}" destId="{F654A1D2-93C4-462A-A3A9-DC5F78199794}" srcOrd="2" destOrd="0" presId="urn:microsoft.com/office/officeart/2018/2/layout/IconVerticalSolidList"/>
    <dgm:cxn modelId="{DE7BD172-1DB4-492C-B4D4-74D4152EEEE9}" type="presParOf" srcId="{F654A1D2-93C4-462A-A3A9-DC5F78199794}" destId="{C08E157A-FF42-4374-8D20-B2807A6E4064}" srcOrd="0" destOrd="0" presId="urn:microsoft.com/office/officeart/2018/2/layout/IconVerticalSolidList"/>
    <dgm:cxn modelId="{9880A408-1EF4-4B21-885A-AC1E98386F94}" type="presParOf" srcId="{F654A1D2-93C4-462A-A3A9-DC5F78199794}" destId="{113C4DEF-CC6E-48A7-AE81-4A892E0F863F}" srcOrd="1" destOrd="0" presId="urn:microsoft.com/office/officeart/2018/2/layout/IconVerticalSolidList"/>
    <dgm:cxn modelId="{5E0093F3-3033-40BF-9801-C84AA7478C98}" type="presParOf" srcId="{F654A1D2-93C4-462A-A3A9-DC5F78199794}" destId="{C89DC246-8AAD-49B1-9C12-E6D1BB201DAB}" srcOrd="2" destOrd="0" presId="urn:microsoft.com/office/officeart/2018/2/layout/IconVerticalSolidList"/>
    <dgm:cxn modelId="{1FC38759-C25E-4AA3-AE43-B54C7EEFDEB4}" type="presParOf" srcId="{F654A1D2-93C4-462A-A3A9-DC5F78199794}" destId="{0C393A2D-87DE-43E1-8CC9-AF20D13885EF}" srcOrd="3" destOrd="0" presId="urn:microsoft.com/office/officeart/2018/2/layout/IconVerticalSolidList"/>
    <dgm:cxn modelId="{E54D092C-57C5-4167-BC67-3358B06A7E18}" type="presParOf" srcId="{9C73AECB-CEF6-46DB-8092-E7867C60F816}" destId="{84F8A1D2-C5E8-4ADC-B36C-D1B689EDA7C1}" srcOrd="3" destOrd="0" presId="urn:microsoft.com/office/officeart/2018/2/layout/IconVerticalSolidList"/>
    <dgm:cxn modelId="{2845F67C-A728-4799-BFC2-1F64B1AE0474}" type="presParOf" srcId="{9C73AECB-CEF6-46DB-8092-E7867C60F816}" destId="{2DA2CB0E-400F-4D12-A2E0-291A8A1462F3}" srcOrd="4" destOrd="0" presId="urn:microsoft.com/office/officeart/2018/2/layout/IconVerticalSolidList"/>
    <dgm:cxn modelId="{BB9DE62F-D95E-4FB2-95B9-F6CF6C6BC616}" type="presParOf" srcId="{2DA2CB0E-400F-4D12-A2E0-291A8A1462F3}" destId="{3AB8AE0D-4BC7-4224-B6AF-CD84870703BD}" srcOrd="0" destOrd="0" presId="urn:microsoft.com/office/officeart/2018/2/layout/IconVerticalSolidList"/>
    <dgm:cxn modelId="{7BF842BC-3C92-46A8-8791-318285B029F8}" type="presParOf" srcId="{2DA2CB0E-400F-4D12-A2E0-291A8A1462F3}" destId="{E1E474AA-3945-438C-ACC1-C4950ADD110B}" srcOrd="1" destOrd="0" presId="urn:microsoft.com/office/officeart/2018/2/layout/IconVerticalSolidList"/>
    <dgm:cxn modelId="{2A20227E-103F-4756-B48C-943DFF858A7F}" type="presParOf" srcId="{2DA2CB0E-400F-4D12-A2E0-291A8A1462F3}" destId="{D13DA9D5-6053-4BE2-86ED-8D7FFBA30F18}" srcOrd="2" destOrd="0" presId="urn:microsoft.com/office/officeart/2018/2/layout/IconVerticalSolidList"/>
    <dgm:cxn modelId="{7C07BEF9-8705-4A17-A64C-7B65C3463742}" type="presParOf" srcId="{2DA2CB0E-400F-4D12-A2E0-291A8A1462F3}" destId="{86B5B7A7-5268-4F8A-88B8-F36E3F83C2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F04B7-FE55-4110-AF1F-6E107097716C}">
      <dsp:nvSpPr>
        <dsp:cNvPr id="0" name=""/>
        <dsp:cNvSpPr/>
      </dsp:nvSpPr>
      <dsp:spPr>
        <a:xfrm>
          <a:off x="898829" y="891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582C8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0EA67-81AD-4E25-80EA-4756560A9C69}">
      <dsp:nvSpPr>
        <dsp:cNvPr id="0" name=""/>
        <dsp:cNvSpPr/>
      </dsp:nvSpPr>
      <dsp:spPr>
        <a:xfrm>
          <a:off x="1112262" y="214324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F0502-BFCC-4989-86BB-8A7A44BBDAF0}">
      <dsp:nvSpPr>
        <dsp:cNvPr id="0" name=""/>
        <dsp:cNvSpPr/>
      </dsp:nvSpPr>
      <dsp:spPr>
        <a:xfrm>
          <a:off x="578678" y="1314328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What is the change?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678" y="1314328"/>
        <a:ext cx="1641796" cy="656718"/>
      </dsp:txXfrm>
    </dsp:sp>
    <dsp:sp modelId="{F39A4879-6695-4D09-9A6A-0B8ADDA74F19}">
      <dsp:nvSpPr>
        <dsp:cNvPr id="0" name=""/>
        <dsp:cNvSpPr/>
      </dsp:nvSpPr>
      <dsp:spPr>
        <a:xfrm>
          <a:off x="2827940" y="891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E352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0E3E-1F7F-4B9F-8B20-C942E3A56A5C}">
      <dsp:nvSpPr>
        <dsp:cNvPr id="0" name=""/>
        <dsp:cNvSpPr/>
      </dsp:nvSpPr>
      <dsp:spPr>
        <a:xfrm>
          <a:off x="3041374" y="214324"/>
          <a:ext cx="574628" cy="57462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0ED57-D878-404E-935E-0CE729915EB4}">
      <dsp:nvSpPr>
        <dsp:cNvPr id="0" name=""/>
        <dsp:cNvSpPr/>
      </dsp:nvSpPr>
      <dsp:spPr>
        <a:xfrm>
          <a:off x="2507790" y="1314328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Why do we need it?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7790" y="1314328"/>
        <a:ext cx="1641796" cy="656718"/>
      </dsp:txXfrm>
    </dsp:sp>
    <dsp:sp modelId="{847B6DEE-B467-4C0E-A143-C3AB6DF190DF}">
      <dsp:nvSpPr>
        <dsp:cNvPr id="0" name=""/>
        <dsp:cNvSpPr/>
      </dsp:nvSpPr>
      <dsp:spPr>
        <a:xfrm>
          <a:off x="4757051" y="891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00C1D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D93D4-20D0-4930-8626-62099E2D9DF0}">
      <dsp:nvSpPr>
        <dsp:cNvPr id="0" name=""/>
        <dsp:cNvSpPr/>
      </dsp:nvSpPr>
      <dsp:spPr>
        <a:xfrm>
          <a:off x="4970485" y="214324"/>
          <a:ext cx="574628" cy="57462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13730-2F27-4831-AC78-01CED58DD026}">
      <dsp:nvSpPr>
        <dsp:cNvPr id="0" name=""/>
        <dsp:cNvSpPr/>
      </dsp:nvSpPr>
      <dsp:spPr>
        <a:xfrm>
          <a:off x="4436901" y="1314328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What does success look like?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36901" y="1314328"/>
        <a:ext cx="1641796" cy="656718"/>
      </dsp:txXfrm>
    </dsp:sp>
    <dsp:sp modelId="{DD79F156-4559-4253-A4EA-2A8AFBCDBF3F}">
      <dsp:nvSpPr>
        <dsp:cNvPr id="0" name=""/>
        <dsp:cNvSpPr/>
      </dsp:nvSpPr>
      <dsp:spPr>
        <a:xfrm>
          <a:off x="6686163" y="891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EAAA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248B4-A613-421B-AE49-F912C06AED4F}">
      <dsp:nvSpPr>
        <dsp:cNvPr id="0" name=""/>
        <dsp:cNvSpPr/>
      </dsp:nvSpPr>
      <dsp:spPr>
        <a:xfrm>
          <a:off x="6899596" y="214324"/>
          <a:ext cx="574628" cy="57462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2F96D-BBA2-40AE-B3C7-0BEF936C0D37}">
      <dsp:nvSpPr>
        <dsp:cNvPr id="0" name=""/>
        <dsp:cNvSpPr/>
      </dsp:nvSpPr>
      <dsp:spPr>
        <a:xfrm>
          <a:off x="6366012" y="1314328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How does this fit with other projects?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66012" y="1314328"/>
        <a:ext cx="1641796" cy="656718"/>
      </dsp:txXfrm>
    </dsp:sp>
    <dsp:sp modelId="{C7B0A84B-9E80-4E3A-A2D1-956808E07D31}">
      <dsp:nvSpPr>
        <dsp:cNvPr id="0" name=""/>
        <dsp:cNvSpPr/>
      </dsp:nvSpPr>
      <dsp:spPr>
        <a:xfrm>
          <a:off x="8615274" y="891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00857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675D4-6805-41CD-9F54-9E9754E3F6DA}">
      <dsp:nvSpPr>
        <dsp:cNvPr id="0" name=""/>
        <dsp:cNvSpPr/>
      </dsp:nvSpPr>
      <dsp:spPr>
        <a:xfrm>
          <a:off x="8828708" y="214324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33DED-DE2E-4C04-AAE2-7962A2E8A839}">
      <dsp:nvSpPr>
        <dsp:cNvPr id="0" name=""/>
        <dsp:cNvSpPr/>
      </dsp:nvSpPr>
      <dsp:spPr>
        <a:xfrm>
          <a:off x="8295124" y="1314328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What and who is in scope?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95124" y="1314328"/>
        <a:ext cx="1641796" cy="656718"/>
      </dsp:txXfrm>
    </dsp:sp>
    <dsp:sp modelId="{3C22E24C-75F8-47C5-B285-13A66A0FB980}">
      <dsp:nvSpPr>
        <dsp:cNvPr id="0" name=""/>
        <dsp:cNvSpPr/>
      </dsp:nvSpPr>
      <dsp:spPr>
        <a:xfrm>
          <a:off x="3792496" y="2381496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A05E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05DEB-EE61-438D-B5AC-23697CBE110C}">
      <dsp:nvSpPr>
        <dsp:cNvPr id="0" name=""/>
        <dsp:cNvSpPr/>
      </dsp:nvSpPr>
      <dsp:spPr>
        <a:xfrm>
          <a:off x="4005929" y="2594930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70229-A888-44C9-8282-F65C726A8A61}">
      <dsp:nvSpPr>
        <dsp:cNvPr id="0" name=""/>
        <dsp:cNvSpPr/>
      </dsp:nvSpPr>
      <dsp:spPr>
        <a:xfrm>
          <a:off x="3472345" y="3694934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How will the change take place?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72345" y="3694934"/>
        <a:ext cx="1641796" cy="656718"/>
      </dsp:txXfrm>
    </dsp:sp>
    <dsp:sp modelId="{999996F9-0C7F-443E-BAE9-F3816F52A7B1}">
      <dsp:nvSpPr>
        <dsp:cNvPr id="0" name=""/>
        <dsp:cNvSpPr/>
      </dsp:nvSpPr>
      <dsp:spPr>
        <a:xfrm>
          <a:off x="5721607" y="2381496"/>
          <a:ext cx="1001496" cy="1001496"/>
        </a:xfrm>
        <a:prstGeom prst="round2DiagRect">
          <a:avLst>
            <a:gd name="adj1" fmla="val 29727"/>
            <a:gd name="adj2" fmla="val 0"/>
          </a:avLst>
        </a:prstGeom>
        <a:solidFill>
          <a:srgbClr val="CE005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1CFD0-C480-4A23-A833-FE38EB4C42EA}">
      <dsp:nvSpPr>
        <dsp:cNvPr id="0" name=""/>
        <dsp:cNvSpPr/>
      </dsp:nvSpPr>
      <dsp:spPr>
        <a:xfrm>
          <a:off x="5935041" y="2594930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05010-150F-498E-93D2-00A646850B5D}">
      <dsp:nvSpPr>
        <dsp:cNvPr id="0" name=""/>
        <dsp:cNvSpPr/>
      </dsp:nvSpPr>
      <dsp:spPr>
        <a:xfrm>
          <a:off x="5401457" y="3694934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When is it happening?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01457" y="3694934"/>
        <a:ext cx="1641796" cy="656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8DBB0-31FB-4960-BADD-58A84D69CE2A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9AE35-455B-45DE-85B4-424D25BEE5CC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2878F-0BAC-4A45-AB73-B942786E4ACC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rial" panose="020B0604020202020204" pitchFamily="34" charset="0"/>
              <a:cs typeface="Arial" panose="020B0604020202020204" pitchFamily="34" charset="0"/>
            </a:rPr>
            <a:t>How will the change be rolled out?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5450" y="719"/>
        <a:ext cx="4643240" cy="1684372"/>
      </dsp:txXfrm>
    </dsp:sp>
    <dsp:sp modelId="{C08E157A-FF42-4374-8D20-B2807A6E4064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C4DEF-CC6E-48A7-AE81-4A892E0F863F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93A2D-87DE-43E1-8CC9-AF20D13885EF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rial" panose="020B0604020202020204" pitchFamily="34" charset="0"/>
              <a:cs typeface="Arial" panose="020B0604020202020204" pitchFamily="34" charset="0"/>
            </a:rPr>
            <a:t>Will there be training?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5450" y="2106185"/>
        <a:ext cx="4643240" cy="1684372"/>
      </dsp:txXfrm>
    </dsp:sp>
    <dsp:sp modelId="{3AB8AE0D-4BC7-4224-B6AF-CD84870703BD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474AA-3945-438C-ACC1-C4950ADD110B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5B7A7-5268-4F8A-88B8-F36E3F83C2AE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latin typeface="Arial" panose="020B0604020202020204" pitchFamily="34" charset="0"/>
              <a:cs typeface="Arial" panose="020B0604020202020204" pitchFamily="34" charset="0"/>
            </a:rPr>
            <a:t>How will people be communicated with?</a:t>
          </a:r>
          <a:endParaRPr lang="en-US" sz="2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5450" y="4211650"/>
        <a:ext cx="4643240" cy="1684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44B-7ECC-42A6-98F0-029BC2C65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CB547-2DA1-42F7-ACD1-6E17E5382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F0C-3059-4DD7-BDF0-9D3B3E10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GB" sz="1200" b="1" kern="1200" dirty="0" smtClean="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www.changesuperhero.com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948-D17B-4156-A448-B6586B69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1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DC56-9DCB-4AC9-A18D-46E44C34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2D33F-A73E-48C8-BE12-3F69A8896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0B8E-B4FB-4D63-A918-8081810D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7905-A493-4D59-A42D-4AB002C2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82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61615-4144-4F22-A23E-B693B3C4CE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9A9BC-0AC0-42D8-868D-A27354BF5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EF1A-6D9B-4D82-8D95-21209247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18064-EA4B-49E4-88D1-EA403116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49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44B-7ECC-42A6-98F0-029BC2C65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CB547-2DA1-42F7-ACD1-6E17E5382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24A7-4F50-410D-B522-ED85501A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F0C-3059-4DD7-BDF0-9D3B3E10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948-D17B-4156-A448-B6586B69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761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39F2-9761-4643-A5B6-29478C2F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B7B6-8E6F-443F-8524-691C2C4B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4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1568-8686-41E1-8416-024301AF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5D90-B128-4530-B1B5-AB3A67E4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2E93-673F-41DF-95AB-C5DFD472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625" y="6323012"/>
            <a:ext cx="2743200" cy="365125"/>
          </a:xfrm>
        </p:spPr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81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C076-4E8C-4306-9091-EA510681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95912-605C-41DF-B5F0-BE4E6CE76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B4F23-4B39-4903-9F3A-F21E3C5E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F243-B463-49C8-B248-59B7CA95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DC6F-2BD0-4371-8EF8-81AB950F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046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8C69-23B2-4B93-92BA-2BBEE3E1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2C7B-5707-4054-A4F0-6C6F13D3D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FA865-F031-4931-AEE5-6F42D8E39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30732-49B1-4A0D-A538-AF03090F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D8B7E-93EA-4BF0-B4EF-20E6A40F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CB96-80B8-4E84-A8AC-B01FF7D3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057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A48F-3AEB-411A-8B56-D53C80F5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15437-C8DD-41B6-BABC-E8561DD01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1650B-6B84-4E57-B685-180A31D3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C1040-3C3F-4CB1-98B5-D20B7311F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D9EC2-D41D-4B9C-85E6-B8A433BDC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F19A7-F4B9-4C67-A211-EF985796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D4DA8-A635-4C45-8138-23075274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42136-1FA0-4AF1-9CA8-CF8FC9C9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62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CE1A-96D3-4A1C-A1A5-FD5F4131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30B04-71A2-4163-A535-5063AD7D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5BCC-35B5-41AB-AF8D-82073B17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19A33-1956-4FC8-BDBC-953577E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38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8DC7A-976F-4C87-9DD1-E59BF80C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C8E48-009C-4EDE-8384-FC4883B9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73D6-10C7-40C2-96B2-9E42A69A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72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A7CD-701E-43DA-A284-36A51CBD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CA740-471B-4E83-9E3F-B0968E76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D63F0-CEE1-4881-84FF-E6AE8835F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592DD-38B5-44A1-803C-060E5B47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0E79F-FE0B-4CAB-8540-24CF20D7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F14BA-9F46-4112-9FE2-DC81120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61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39F2-9761-4643-A5B6-29478C2F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B7B6-8E6F-443F-8524-691C2C4B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4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5D90-B128-4530-B1B5-AB3A67E4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2E93-673F-41DF-95AB-C5DFD472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625" y="6323012"/>
            <a:ext cx="2743200" cy="365125"/>
          </a:xfrm>
        </p:spPr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933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147D-A0BD-4E0A-BB44-5CD09768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716CE-BAC0-4675-920E-D8FF8396D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87D1E-723B-4696-8077-3C9ED0DE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945C-B637-4AA8-94CC-C6C12C62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D9FA-65F1-41BF-95C0-FC263B58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59504-52E0-429A-8D89-89F0BCE3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4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DC56-9DCB-4AC9-A18D-46E44C34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2D33F-A73E-48C8-BE12-3F69A8896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D0343-1D45-48C8-838C-6B627FF1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0B8E-B4FB-4D63-A918-8081810D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7905-A493-4D59-A42D-4AB002C2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793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61615-4144-4F22-A23E-B693B3C4CE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9A9BC-0AC0-42D8-868D-A27354BF5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CC87-3E71-4269-9F8C-CFC1B92B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EF1A-6D9B-4D82-8D95-21209247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18064-EA4B-49E4-88D1-EA403116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837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44B-7ECC-42A6-98F0-029BC2C65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CB547-2DA1-42F7-ACD1-6E17E5382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F0C-3059-4DD7-BDF0-9D3B3E10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GB" sz="1200" b="1" kern="1200" dirty="0" smtClean="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www.changesuperhero.com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948-D17B-4156-A448-B6586B69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1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39F2-9761-4643-A5B6-29478C2F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B7B6-8E6F-443F-8524-691C2C4B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4"/>
            <a:ext cx="10515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5D90-B128-4530-B1B5-AB3A67E4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2E93-673F-41DF-95AB-C5DFD472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625" y="6323012"/>
            <a:ext cx="2743200" cy="365125"/>
          </a:xfrm>
        </p:spPr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669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C076-4E8C-4306-9091-EA510681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95912-605C-41DF-B5F0-BE4E6CE76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F243-B463-49C8-B248-59B7CA95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DC6F-2BD0-4371-8EF8-81AB950F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178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8C69-23B2-4B93-92BA-2BBEE3E1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2C7B-5707-4054-A4F0-6C6F13D3D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FA865-F031-4931-AEE5-6F42D8E39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D8B7E-93EA-4BF0-B4EF-20E6A40F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CB96-80B8-4E84-A8AC-B01FF7D3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208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A48F-3AEB-411A-8B56-D53C80F5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76" y="272256"/>
            <a:ext cx="95000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15437-C8DD-41B6-BABC-E8561DD01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1650B-6B84-4E57-B685-180A31D3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C1040-3C3F-4CB1-98B5-D20B7311F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D9EC2-D41D-4B9C-85E6-B8A433BDC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D4DA8-A635-4C45-8138-23075274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42136-1FA0-4AF1-9CA8-CF8FC9C9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125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CE1A-96D3-4A1C-A1A5-FD5F4131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30B04-71A2-4163-A535-5063AD7D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5BCC-35B5-41AB-AF8D-82073B17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19A33-1956-4FC8-BDBC-953577E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636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C8E48-009C-4EDE-8384-FC4883B9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73D6-10C7-40C2-96B2-9E42A69A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52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C076-4E8C-4306-9091-EA510681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95912-605C-41DF-B5F0-BE4E6CE76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F243-B463-49C8-B248-59B7CA95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DC6F-2BD0-4371-8EF8-81AB950F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94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A7CD-701E-43DA-A284-36A51CBD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CA740-471B-4E83-9E3F-B0968E76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D63F0-CEE1-4881-84FF-E6AE8835F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0E79F-FE0B-4CAB-8540-24CF20D7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F14BA-9F46-4112-9FE2-DC81120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72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147D-A0BD-4E0A-BB44-5CD09768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456" y="457200"/>
            <a:ext cx="29725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716CE-BAC0-4675-920E-D8FF8396D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87D1E-723B-4696-8077-3C9ED0DE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D9FA-65F1-41BF-95C0-FC263B58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59504-52E0-429A-8D89-89F0BCE3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105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DC56-9DCB-4AC9-A18D-46E44C34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2D33F-A73E-48C8-BE12-3F69A8896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0B8E-B4FB-4D63-A918-8081810D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17905-A493-4D59-A42D-4AB002C2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257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61615-4144-4F22-A23E-B693B3C4CE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9A9BC-0AC0-42D8-868D-A27354BF5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EF1A-6D9B-4D82-8D95-21209247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18064-EA4B-49E4-88D1-EA403116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57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8C69-23B2-4B93-92BA-2BBEE3E1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82C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2C7B-5707-4054-A4F0-6C6F13D3D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FA865-F031-4931-AEE5-6F42D8E39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D8B7E-93EA-4BF0-B4EF-20E6A40F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CB96-80B8-4E84-A8AC-B01FF7D3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63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A48F-3AEB-411A-8B56-D53C80F5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76" y="272256"/>
            <a:ext cx="95000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15437-C8DD-41B6-BABC-E8561DD01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1650B-6B84-4E57-B685-180A31D3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C1040-3C3F-4CB1-98B5-D20B7311F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D9EC2-D41D-4B9C-85E6-B8A433BDC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D4DA8-A635-4C45-8138-23075274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42136-1FA0-4AF1-9CA8-CF8FC9C9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64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CE1A-96D3-4A1C-A1A5-FD5F4131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30B04-71A2-4163-A535-5063AD7D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5BCC-35B5-41AB-AF8D-82073B17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19A33-1956-4FC8-BDBC-953577E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72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C8E48-009C-4EDE-8384-FC4883B9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73D6-10C7-40C2-96B2-9E42A69A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74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A7CD-701E-43DA-A284-36A51CBD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CA740-471B-4E83-9E3F-B0968E76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D63F0-CEE1-4881-84FF-E6AE8835F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0E79F-FE0B-4CAB-8540-24CF20D7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F14BA-9F46-4112-9FE2-DC81120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23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147D-A0BD-4E0A-BB44-5CD09768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456" y="457200"/>
            <a:ext cx="29725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716CE-BAC0-4675-920E-D8FF8396D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87D1E-723B-4696-8077-3C9ED0DE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D9FA-65F1-41BF-95C0-FC263B58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59504-52E0-429A-8D89-89F0BCE3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96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FE347-E6A5-41CB-9C36-D74C92F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89" y="320675"/>
            <a:ext cx="9509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948F6-D39B-494E-8BEA-948E46D7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D4154-0E10-4CA7-9AB9-F737A5BA5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www.changesuperhero.com</a:t>
            </a:r>
            <a:endParaRPr lang="en-GB" sz="1200" b="1" kern="1200" dirty="0">
              <a:solidFill>
                <a:srgbClr val="582C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95146-58DC-41C9-B391-A9D9BB7DC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E1BBC-5F16-41CE-BCF9-2C219AD22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40305" r="22196" b="33103"/>
          <a:stretch/>
        </p:blipFill>
        <p:spPr>
          <a:xfrm>
            <a:off x="9982200" y="6198394"/>
            <a:ext cx="1683235" cy="58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DF957-34F5-4094-B29D-19D7329CC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39394" r="6404" b="39030"/>
          <a:stretch/>
        </p:blipFill>
        <p:spPr>
          <a:xfrm>
            <a:off x="455814" y="6167886"/>
            <a:ext cx="2236124" cy="553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27C3D-E397-4478-8869-B71C960B77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" y="0"/>
            <a:ext cx="1770446" cy="177044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93642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FE347-E6A5-41CB-9C36-D74C92F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948F6-D39B-494E-8BEA-948E46D7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531C8-F393-4C9D-8092-F1C45552B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0AF5A-EDD6-478E-BD40-42AEDB3AB5F9}" type="datetimeFigureOut">
              <a:rPr lang="en-GB" smtClean="0"/>
              <a:t>11/06/2021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D4154-0E10-4CA7-9AB9-F737A5BA5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95146-58DC-41C9-B391-A9D9BB7DC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63011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FE347-E6A5-41CB-9C36-D74C92F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89" y="320675"/>
            <a:ext cx="9509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948F6-D39B-494E-8BEA-948E46D7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D4154-0E10-4CA7-9AB9-F737A5BA5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rgbClr val="582C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www.changesuperhero.com</a:t>
            </a:r>
            <a:endParaRPr lang="en-GB" sz="1200" b="1" kern="1200" dirty="0">
              <a:solidFill>
                <a:srgbClr val="582C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95146-58DC-41C9-B391-A9D9BB7DC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04193-F4BF-4793-9256-D43C3DAC76A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E1BBC-5F16-41CE-BCF9-2C219AD22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40305" r="22196" b="33103"/>
          <a:stretch/>
        </p:blipFill>
        <p:spPr>
          <a:xfrm>
            <a:off x="9982200" y="6198394"/>
            <a:ext cx="1683235" cy="58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DF957-34F5-4094-B29D-19D7329CC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39394" r="6404" b="39030"/>
          <a:stretch/>
        </p:blipFill>
        <p:spPr>
          <a:xfrm>
            <a:off x="455814" y="6167886"/>
            <a:ext cx="2236124" cy="553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27C3D-E397-4478-8869-B71C960B77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" y="0"/>
            <a:ext cx="1770446" cy="177044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4072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i-3qnfe0o8jy.marketingautomation.services/net/m?md=J9u6OPJdO%2BLmFBXzU5uhg7t9WP8LPmzi" TargetMode="Externa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44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A66AE2-8137-4CFF-B344-95ABED9C4CA6}"/>
              </a:ext>
            </a:extLst>
          </p:cNvPr>
          <p:cNvSpPr/>
          <p:nvPr/>
        </p:nvSpPr>
        <p:spPr>
          <a:xfrm>
            <a:off x="0" y="0"/>
            <a:ext cx="583873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E9B2435C-8D47-4A0C-9F83-47E4EF647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GB" sz="4900" dirty="0">
                <a:solidFill>
                  <a:srgbClr val="00C1D5"/>
                </a:solidFill>
              </a:rPr>
              <a:t>Planning for Effective Change</a:t>
            </a:r>
            <a:endParaRPr lang="en-GB" sz="5400" dirty="0">
              <a:solidFill>
                <a:srgbClr val="00C1D5"/>
              </a:solidFill>
            </a:endParaRPr>
          </a:p>
        </p:txBody>
      </p:sp>
      <p:sp>
        <p:nvSpPr>
          <p:cNvPr id="64" name="Subtitle 63">
            <a:extLst>
              <a:ext uri="{FF2B5EF4-FFF2-40B4-BE49-F238E27FC236}">
                <a16:creationId xmlns:a16="http://schemas.microsoft.com/office/drawing/2014/main" id="{433812A8-E174-4840-A3F9-98BB61304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Subtitle Here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8DFCF07-F86F-403D-A4EB-381BD5157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14" y="708142"/>
            <a:ext cx="5113818" cy="5113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98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260B45-3383-4B65-8EA9-B1E0B4A7A1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r="7473"/>
          <a:stretch/>
        </p:blipFill>
        <p:spPr>
          <a:xfrm rot="5400000">
            <a:off x="2667001" y="-2667000"/>
            <a:ext cx="6857999" cy="12192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5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FFB4-F6C0-42C9-B48B-80BA0ECA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/>
              <a:t>The 7 Steps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B2BD4C-0CF2-4FF2-9AEF-9C334A125D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59629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820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F357D35-3E3E-4EC7-B3AE-C106ABB7D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34D921-DCE6-4D92-987F-D98C93F1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4D942F-489D-4A7B-8983-94254348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8F0F547-5526-40CC-8397-442101C26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768667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93BD913-0EB6-48A4-B22A-6A4DE089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93A69-2AAA-417D-A780-E6BEABF2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6"/>
            <a:ext cx="4566230" cy="15437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What is the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DA336-6B18-47A6-9A47-2714B900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560" y="2691690"/>
            <a:ext cx="4535850" cy="3404310"/>
          </a:xfr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FFFFFF"/>
                </a:solidFill>
              </a:rPr>
              <a:t>Simply </a:t>
            </a:r>
            <a:r>
              <a:rPr lang="en-US" sz="2200" dirty="0" err="1">
                <a:solidFill>
                  <a:srgbClr val="FFFFFF"/>
                </a:solidFill>
              </a:rPr>
              <a:t>summarise</a:t>
            </a:r>
            <a:r>
              <a:rPr lang="en-US" sz="2200" dirty="0">
                <a:solidFill>
                  <a:srgbClr val="FFFFFF"/>
                </a:solidFill>
              </a:rPr>
              <a:t> the change in one or two sentences</a:t>
            </a:r>
          </a:p>
        </p:txBody>
      </p:sp>
      <p:pic>
        <p:nvPicPr>
          <p:cNvPr id="5" name="Picture 4" descr="A picture containing indoor, sitting, computer, laptop&#10;&#10;Description automatically generated">
            <a:extLst>
              <a:ext uri="{FF2B5EF4-FFF2-40B4-BE49-F238E27FC236}">
                <a16:creationId xmlns:a16="http://schemas.microsoft.com/office/drawing/2014/main" id="{FEEF2C80-9D9C-4131-8EB7-68FDEBF6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232" r="7665" b="385"/>
          <a:stretch/>
        </p:blipFill>
        <p:spPr>
          <a:xfrm>
            <a:off x="511729" y="874552"/>
            <a:ext cx="5269112" cy="5108896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D1A374F7-00A9-42CF-9C98-4E4C0419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0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9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92B88-B945-43DE-839C-44D26B90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3700" dirty="0"/>
              <a:t>Why do we need it?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85805-23C1-457F-8584-F3BB02B25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62" y="2224322"/>
            <a:ext cx="4559425" cy="2080390"/>
          </a:xfrm>
        </p:spPr>
        <p:txBody>
          <a:bodyPr anchor="ctr">
            <a:normAutofit/>
          </a:bodyPr>
          <a:lstStyle/>
          <a:p>
            <a:r>
              <a:rPr lang="en-GB" sz="2000" dirty="0"/>
              <a:t>What is the business rationale? </a:t>
            </a:r>
          </a:p>
          <a:p>
            <a:r>
              <a:rPr lang="en-GB" sz="2000" dirty="0"/>
              <a:t>What will happen if we don’t do anything?</a:t>
            </a:r>
          </a:p>
          <a:p>
            <a:r>
              <a:rPr lang="en-GB" sz="2000" dirty="0"/>
              <a:t>What is to be gained from the change?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F9377BE8-2A63-42BB-9C04-AAEC1BF67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7" r="17166" b="-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397C3162-B14F-4A52-864F-722FB6E46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4976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76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mall, yellow, sitting&#10;&#10;Description automatically generated">
            <a:extLst>
              <a:ext uri="{FF2B5EF4-FFF2-40B4-BE49-F238E27FC236}">
                <a16:creationId xmlns:a16="http://schemas.microsoft.com/office/drawing/2014/main" id="{61D50D0B-598D-4A4F-8628-587CC5CE3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5AFA5-F223-4854-B2A2-3CD960C1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935250" cy="134497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700" dirty="0"/>
              <a:t>What does success</a:t>
            </a:r>
            <a:r>
              <a:rPr lang="en-US" sz="4000" dirty="0">
                <a:latin typeface="+mj-lt"/>
                <a:cs typeface="+mj-cs"/>
              </a:rPr>
              <a:t> </a:t>
            </a:r>
            <a:r>
              <a:rPr lang="en-US" sz="3700" dirty="0"/>
              <a:t>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6AE91-50B6-4784-84D5-593C93007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/>
              <a:t>Outline the vision in terms of </a:t>
            </a:r>
            <a:r>
              <a:rPr lang="en-US" sz="1800" dirty="0" err="1"/>
              <a:t>behaviour</a:t>
            </a:r>
            <a:r>
              <a:rPr lang="en-US" sz="1800" dirty="0"/>
              <a:t> change, make it Tangible and SMART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7DF3FE3-A290-407D-9AF8-6F41E067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56" y="4913261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50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table, cake&#10;&#10;Description automatically generated">
            <a:extLst>
              <a:ext uri="{FF2B5EF4-FFF2-40B4-BE49-F238E27FC236}">
                <a16:creationId xmlns:a16="http://schemas.microsoft.com/office/drawing/2014/main" id="{4638AEF7-E23F-410C-8553-18F6F5ABC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8821" y="-27971"/>
            <a:ext cx="12250821" cy="6891087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F481E-5B4E-4228-B952-13EEF799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300" dirty="0"/>
              <a:t>How does this fit with other projects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C9740-2C1A-4DDA-A1B0-53E13A197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07" y="3430819"/>
            <a:ext cx="4593021" cy="186493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Is this part of a larger project?</a:t>
            </a:r>
          </a:p>
          <a:p>
            <a:r>
              <a:rPr lang="en-GB" sz="1800" dirty="0"/>
              <a:t>How big a priority is it?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78E3CB9-EE07-4C3F-AFFC-FF007EE56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76" y="-27971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857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B1EAD-6392-4742-A10F-E9DDE744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3700" dirty="0"/>
              <a:t>What and who is in scope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56A8-0B26-4CBF-9CCA-8988F6A47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62" y="2224322"/>
            <a:ext cx="4559425" cy="1831008"/>
          </a:xfrm>
        </p:spPr>
        <p:txBody>
          <a:bodyPr anchor="ctr">
            <a:normAutofit/>
          </a:bodyPr>
          <a:lstStyle/>
          <a:p>
            <a:r>
              <a:rPr lang="en-GB" sz="2000" dirty="0"/>
              <a:t>How much will change and who will be affected?</a:t>
            </a:r>
          </a:p>
          <a:p>
            <a:r>
              <a:rPr lang="en-GB" sz="2000" dirty="0"/>
              <a:t>What is in scope?</a:t>
            </a:r>
          </a:p>
          <a:p>
            <a:r>
              <a:rPr lang="en-GB" sz="2000" dirty="0"/>
              <a:t>What is out of scope?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up, car, view, sitting&#10;&#10;Description automatically generated">
            <a:extLst>
              <a:ext uri="{FF2B5EF4-FFF2-40B4-BE49-F238E27FC236}">
                <a16:creationId xmlns:a16="http://schemas.microsoft.com/office/drawing/2014/main" id="{F7C979EB-6ED5-489D-8539-E16D98E81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r="16527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81EA863-A476-46F9-A925-395A4C26D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4976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69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2612D-6D0D-4FC0-928E-C805DF11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How will the change take place?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B81CFC-D9AD-4C0A-A008-C0A161F40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98618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B48C69F-EA38-4C65-9C45-E794B23FB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63024" cy="1963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81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mall, paper, sitting, piece&#10;&#10;Description automatically generated">
            <a:extLst>
              <a:ext uri="{FF2B5EF4-FFF2-40B4-BE49-F238E27FC236}">
                <a16:creationId xmlns:a16="http://schemas.microsoft.com/office/drawing/2014/main" id="{FF4D355D-B617-449F-B50D-BC1D6583D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343E6-6140-4B91-AE87-2078E95D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When is it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57D6-0948-407F-BEEC-DB789BE1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Timelines, key milestones and end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y4UWGUe4"/>
  <p:tag name="ARTICULATE_SLIDE_THUMBNAIL_REFRESH" val="1"/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75787B"/>
      </a:dk2>
      <a:lt2>
        <a:srgbClr val="E7E6E6"/>
      </a:lt2>
      <a:accent1>
        <a:srgbClr val="7030A0"/>
      </a:accent1>
      <a:accent2>
        <a:srgbClr val="E35205"/>
      </a:accent2>
      <a:accent3>
        <a:srgbClr val="00C1D5"/>
      </a:accent3>
      <a:accent4>
        <a:srgbClr val="7030A0"/>
      </a:accent4>
      <a:accent5>
        <a:srgbClr val="5CD3FF"/>
      </a:accent5>
      <a:accent6>
        <a:srgbClr val="AB73D5"/>
      </a:accent6>
      <a:hlink>
        <a:srgbClr val="7030A0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ED7D31"/>
      </a:accent2>
      <a:accent3>
        <a:srgbClr val="00B0F0"/>
      </a:accent3>
      <a:accent4>
        <a:srgbClr val="E7E6E6"/>
      </a:accent4>
      <a:accent5>
        <a:srgbClr val="5CD3FF"/>
      </a:accent5>
      <a:accent6>
        <a:srgbClr val="AB73D5"/>
      </a:accent6>
      <a:hlink>
        <a:srgbClr val="7030A0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ED7D31"/>
      </a:accent2>
      <a:accent3>
        <a:srgbClr val="00B0F0"/>
      </a:accent3>
      <a:accent4>
        <a:srgbClr val="E7E6E6"/>
      </a:accent4>
      <a:accent5>
        <a:srgbClr val="AB73D5"/>
      </a:accent5>
      <a:accent6>
        <a:srgbClr val="AEABAB"/>
      </a:accent6>
      <a:hlink>
        <a:srgbClr val="7030A0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206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1_Office Theme</vt:lpstr>
      <vt:lpstr>2_Office Theme</vt:lpstr>
      <vt:lpstr>Planning for Effective Change</vt:lpstr>
      <vt:lpstr>The 7 Steps</vt:lpstr>
      <vt:lpstr>What is the change?</vt:lpstr>
      <vt:lpstr>Why do we need it?</vt:lpstr>
      <vt:lpstr>What does success look like?</vt:lpstr>
      <vt:lpstr>How does this fit with other projects</vt:lpstr>
      <vt:lpstr>What and who is in scope</vt:lpstr>
      <vt:lpstr>How will the change take place?</vt:lpstr>
      <vt:lpstr>When is it happening?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Effective Change</dc:title>
  <dc:creator>Helen Parkins</dc:creator>
  <cp:lastModifiedBy>Helen Parkins</cp:lastModifiedBy>
  <cp:revision>2</cp:revision>
  <dcterms:created xsi:type="dcterms:W3CDTF">2020-04-24T09:25:23Z</dcterms:created>
  <dcterms:modified xsi:type="dcterms:W3CDTF">2021-06-11T08:49:40Z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CC22C04E-C414-41D3-99C3-7A0865BEAB0D</vt:lpwstr>
  </property>
  <property fmtid="{D5CDD505-2E9C-101B-9397-08002B2CF9AE}" pid="3" name="ArticulatePath">
    <vt:lpwstr>Change Management 7 Step Plan - Branded</vt:lpwstr>
  </property>
</Properties>
</file>